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9" r:id="rId4"/>
    <p:sldId id="260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4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ACB67-8591-4AFF-8956-7EE047D7CB80}" type="datetimeFigureOut">
              <a:rPr lang="ru-RU" smtClean="0"/>
              <a:pPr/>
              <a:t>16.04.2026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3F01-959A-474E-B15D-55A3708804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537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ACB67-8591-4AFF-8956-7EE047D7CB80}" type="datetimeFigureOut">
              <a:rPr lang="ru-RU" smtClean="0"/>
              <a:pPr/>
              <a:t>16.04.2026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3F01-959A-474E-B15D-55A3708804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336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ACB67-8591-4AFF-8956-7EE047D7CB80}" type="datetimeFigureOut">
              <a:rPr lang="ru-RU" smtClean="0"/>
              <a:pPr/>
              <a:t>16.04.2026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3F01-959A-474E-B15D-55A3708804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05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ACB67-8591-4AFF-8956-7EE047D7CB80}" type="datetimeFigureOut">
              <a:rPr lang="ru-RU" smtClean="0"/>
              <a:pPr/>
              <a:t>16.04.2026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3F01-959A-474E-B15D-55A3708804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902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ACB67-8591-4AFF-8956-7EE047D7CB80}" type="datetimeFigureOut">
              <a:rPr lang="ru-RU" smtClean="0"/>
              <a:pPr/>
              <a:t>16.04.2026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3F01-959A-474E-B15D-55A3708804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304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ACB67-8591-4AFF-8956-7EE047D7CB80}" type="datetimeFigureOut">
              <a:rPr lang="ru-RU" smtClean="0"/>
              <a:pPr/>
              <a:t>16.04.2026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3F01-959A-474E-B15D-55A3708804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6747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ACB67-8591-4AFF-8956-7EE047D7CB80}" type="datetimeFigureOut">
              <a:rPr lang="ru-RU" smtClean="0"/>
              <a:pPr/>
              <a:t>16.04.2026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3F01-959A-474E-B15D-55A3708804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926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ACB67-8591-4AFF-8956-7EE047D7CB80}" type="datetimeFigureOut">
              <a:rPr lang="ru-RU" smtClean="0"/>
              <a:pPr/>
              <a:t>16.04.2026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3F01-959A-474E-B15D-55A3708804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381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ACB67-8591-4AFF-8956-7EE047D7CB80}" type="datetimeFigureOut">
              <a:rPr lang="ru-RU" smtClean="0"/>
              <a:pPr/>
              <a:t>16.04.2026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3F01-959A-474E-B15D-55A3708804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461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ACB67-8591-4AFF-8956-7EE047D7CB80}" type="datetimeFigureOut">
              <a:rPr lang="ru-RU" smtClean="0"/>
              <a:pPr/>
              <a:t>16.04.2026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3F01-959A-474E-B15D-55A3708804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590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ACB67-8591-4AFF-8956-7EE047D7CB80}" type="datetimeFigureOut">
              <a:rPr lang="ru-RU" smtClean="0"/>
              <a:pPr/>
              <a:t>16.04.2026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13F01-959A-474E-B15D-55A3708804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789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ACB67-8591-4AFF-8956-7EE047D7CB80}" type="datetimeFigureOut">
              <a:rPr lang="ru-RU" smtClean="0"/>
              <a:pPr/>
              <a:t>16.04.2026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13F01-959A-474E-B15D-55A37088041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660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0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420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938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16" y="-10362"/>
            <a:ext cx="9714368" cy="6868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4322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1040</TotalTime>
  <Words>0</Words>
  <Application>Microsoft Office PowerPoint</Application>
  <PresentationFormat>Широкоэкранный</PresentationFormat>
  <Paragraphs>0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Наумова Екатерина Юрьевна</dc:creator>
  <cp:lastModifiedBy>Лащилина Людмила Ивановна</cp:lastModifiedBy>
  <cp:revision>7</cp:revision>
  <dcterms:created xsi:type="dcterms:W3CDTF">2026-03-16T16:17:41Z</dcterms:created>
  <dcterms:modified xsi:type="dcterms:W3CDTF">2026-04-16T12:00:33Z</dcterms:modified>
</cp:coreProperties>
</file>